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 и подзаголовок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Уровень текста 1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7" name="Номер слайда"/>
          <p:cNvSpPr txBox="1"/>
          <p:nvPr>
            <p:ph type="sldNum" sz="quarter" idx="2"/>
          </p:nvPr>
        </p:nvSpPr>
        <p:spPr>
          <a:xfrm>
            <a:off x="6342837" y="9248178"/>
            <a:ext cx="319127" cy="31234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3 шт.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Изображение"/>
          <p:cNvSpPr/>
          <p:nvPr>
            <p:ph type="pic" sz="half" idx="13"/>
          </p:nvPr>
        </p:nvSpPr>
        <p:spPr>
          <a:xfrm>
            <a:off x="6172200" y="4787900"/>
            <a:ext cx="6375400" cy="4145675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Изображение"/>
          <p:cNvSpPr/>
          <p:nvPr>
            <p:ph type="pic" sz="quarter" idx="14"/>
          </p:nvPr>
        </p:nvSpPr>
        <p:spPr>
          <a:xfrm>
            <a:off x="6333919" y="1079498"/>
            <a:ext cx="5918201" cy="34290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Изображение"/>
          <p:cNvSpPr/>
          <p:nvPr>
            <p:ph type="pic" idx="15"/>
          </p:nvPr>
        </p:nvSpPr>
        <p:spPr>
          <a:xfrm>
            <a:off x="-321934" y="1080867"/>
            <a:ext cx="7686496" cy="7807542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Номер слайда"/>
          <p:cNvSpPr txBox="1"/>
          <p:nvPr>
            <p:ph type="sldNum" sz="quarter" idx="2"/>
          </p:nvPr>
        </p:nvSpPr>
        <p:spPr>
          <a:xfrm>
            <a:off x="6342837" y="9248178"/>
            <a:ext cx="319127" cy="31234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2 шт.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Изображение"/>
          <p:cNvSpPr/>
          <p:nvPr>
            <p:ph type="pic" idx="13"/>
          </p:nvPr>
        </p:nvSpPr>
        <p:spPr>
          <a:xfrm>
            <a:off x="5556601" y="1079500"/>
            <a:ext cx="7701342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Изображение"/>
          <p:cNvSpPr/>
          <p:nvPr>
            <p:ph type="pic" idx="14"/>
          </p:nvPr>
        </p:nvSpPr>
        <p:spPr>
          <a:xfrm>
            <a:off x="299347" y="1003300"/>
            <a:ext cx="7793714" cy="78994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Номер слайда"/>
          <p:cNvSpPr txBox="1"/>
          <p:nvPr>
            <p:ph type="sldNum" sz="quarter" idx="2"/>
          </p:nvPr>
        </p:nvSpPr>
        <p:spPr>
          <a:xfrm>
            <a:off x="6339542" y="9248178"/>
            <a:ext cx="319127" cy="31234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- Иван Арсентьев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- Иван Арсентьев</a:t>
            </a:r>
          </a:p>
        </p:txBody>
      </p:sp>
      <p:sp>
        <p:nvSpPr>
          <p:cNvPr id="124" name="Введите цитату…"/>
          <p:cNvSpPr txBox="1"/>
          <p:nvPr>
            <p:ph type="body" sz="quarter" idx="14"/>
          </p:nvPr>
        </p:nvSpPr>
        <p:spPr>
          <a:xfrm>
            <a:off x="673100" y="5321300"/>
            <a:ext cx="11658600" cy="10541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defTabSz="914400"/>
            <a:r>
              <a:t>Введите цитату…</a:t>
            </a:r>
          </a:p>
        </p:txBody>
      </p:sp>
      <p:sp>
        <p:nvSpPr>
          <p:cNvPr id="125" name="»"/>
          <p:cNvSpPr txBox="1"/>
          <p:nvPr>
            <p:ph type="body" sz="quarter" idx="15"/>
          </p:nvPr>
        </p:nvSpPr>
        <p:spPr>
          <a:xfrm>
            <a:off x="6113101" y="7061200"/>
            <a:ext cx="780657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»</a:t>
            </a:r>
          </a:p>
        </p:txBody>
      </p:sp>
      <p:sp>
        <p:nvSpPr>
          <p:cNvPr id="126" name="«"/>
          <p:cNvSpPr txBox="1"/>
          <p:nvPr>
            <p:ph type="body" sz="quarter" idx="16"/>
          </p:nvPr>
        </p:nvSpPr>
        <p:spPr>
          <a:xfrm>
            <a:off x="6113101" y="2565400"/>
            <a:ext cx="780657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«</a:t>
            </a:r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xfrm>
            <a:off x="6342837" y="9248178"/>
            <a:ext cx="319127" cy="31234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Изображение"/>
          <p:cNvSpPr/>
          <p:nvPr>
            <p:ph type="pic" idx="13"/>
          </p:nvPr>
        </p:nvSpPr>
        <p:spPr>
          <a:xfrm>
            <a:off x="0" y="0"/>
            <a:ext cx="15312005" cy="995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xfrm>
            <a:off x="6342837" y="9248178"/>
            <a:ext cx="319127" cy="31234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 — альтернативный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Номер слайда"/>
          <p:cNvSpPr txBox="1"/>
          <p:nvPr>
            <p:ph type="sldNum" sz="quarter" idx="2"/>
          </p:nvPr>
        </p:nvSpPr>
        <p:spPr>
          <a:xfrm>
            <a:off x="6342837" y="9248178"/>
            <a:ext cx="319127" cy="31234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/>
          <p:nvPr>
            <p:ph type="pic" idx="13"/>
          </p:nvPr>
        </p:nvSpPr>
        <p:spPr>
          <a:xfrm>
            <a:off x="533400" y="3492500"/>
            <a:ext cx="11938000" cy="7762817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2" name="Уровень текста 1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-&#10;тально, альт.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Изображение"/>
          <p:cNvSpPr/>
          <p:nvPr>
            <p:ph type="pic" idx="13"/>
          </p:nvPr>
        </p:nvSpPr>
        <p:spPr>
          <a:xfrm>
            <a:off x="876300" y="2304347"/>
            <a:ext cx="11239500" cy="730861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2" name="Уровень текста 1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Helvetica Neue Medium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Helvetica Neue Medium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Helvetica Neue Medium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Helvetica Neue Medium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Helvetica Neue Medium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Текст заголовка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, альт.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Изображение"/>
          <p:cNvSpPr/>
          <p:nvPr>
            <p:ph type="pic" idx="13"/>
          </p:nvPr>
        </p:nvSpPr>
        <p:spPr>
          <a:xfrm>
            <a:off x="3630632" y="977900"/>
            <a:ext cx="10604501" cy="7881475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Текст заголовка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8" name="Уровень текста 1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Helvetica Neue Medium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Helvetica Neue Medium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Helvetica Neue Medium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Helvetica Neue Medium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Helvetica Neue Medium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77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8" name="Номер слайда"/>
          <p:cNvSpPr txBox="1"/>
          <p:nvPr>
            <p:ph type="sldNum" sz="quarter" idx="2"/>
          </p:nvPr>
        </p:nvSpPr>
        <p:spPr>
          <a:xfrm>
            <a:off x="6342837" y="9248178"/>
            <a:ext cx="319127" cy="31234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Изображение"/>
          <p:cNvSpPr/>
          <p:nvPr>
            <p:ph type="pic" idx="13"/>
          </p:nvPr>
        </p:nvSpPr>
        <p:spPr>
          <a:xfrm>
            <a:off x="4701080" y="2297102"/>
            <a:ext cx="8877139" cy="6597667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88" name="Уровень текста 1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9" name="Номер слайда"/>
          <p:cNvSpPr txBox="1"/>
          <p:nvPr>
            <p:ph type="sldNum" sz="quarter" idx="2"/>
          </p:nvPr>
        </p:nvSpPr>
        <p:spPr>
          <a:xfrm>
            <a:off x="6342837" y="9248178"/>
            <a:ext cx="319127" cy="31234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6342837" y="9246909"/>
            <a:ext cx="319127" cy="31234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Линия"/>
          <p:cNvSpPr/>
          <p:nvPr/>
        </p:nvSpPr>
        <p:spPr>
          <a:xfrm flipV="1">
            <a:off x="6502399" y="2012553"/>
            <a:ext cx="1" cy="5728494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9" name="Employees app"/>
          <p:cNvSpPr txBox="1"/>
          <p:nvPr/>
        </p:nvSpPr>
        <p:spPr>
          <a:xfrm>
            <a:off x="1897208" y="1028191"/>
            <a:ext cx="342061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3000"/>
            </a:lvl1pPr>
          </a:lstStyle>
          <a:p>
            <a:pPr/>
            <a:r>
              <a:t>Employees app</a:t>
            </a:r>
          </a:p>
        </p:txBody>
      </p:sp>
      <p:sp>
        <p:nvSpPr>
          <p:cNvPr id="160" name="Marvel app"/>
          <p:cNvSpPr txBox="1"/>
          <p:nvPr/>
        </p:nvSpPr>
        <p:spPr>
          <a:xfrm>
            <a:off x="8826447" y="1028191"/>
            <a:ext cx="209702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000"/>
            </a:lvl1pPr>
          </a:lstStyle>
          <a:p>
            <a:pPr/>
            <a:r>
              <a:t>Marvel app</a:t>
            </a:r>
          </a:p>
        </p:txBody>
      </p:sp>
      <p:grpSp>
        <p:nvGrpSpPr>
          <p:cNvPr id="170" name="Группа"/>
          <p:cNvGrpSpPr/>
          <p:nvPr/>
        </p:nvGrpSpPr>
        <p:grpSpPr>
          <a:xfrm>
            <a:off x="870830" y="2679700"/>
            <a:ext cx="4999857" cy="4085457"/>
            <a:chOff x="0" y="0"/>
            <a:chExt cx="4999856" cy="4085456"/>
          </a:xfrm>
        </p:grpSpPr>
        <p:sp>
          <p:nvSpPr>
            <p:cNvPr id="161" name="Квадрат"/>
            <p:cNvSpPr/>
            <p:nvPr/>
          </p:nvSpPr>
          <p:spPr>
            <a:xfrm>
              <a:off x="1536700" y="0"/>
              <a:ext cx="973957" cy="973957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2" name="Квадрат"/>
            <p:cNvSpPr/>
            <p:nvPr/>
          </p:nvSpPr>
          <p:spPr>
            <a:xfrm>
              <a:off x="0" y="1574800"/>
              <a:ext cx="973957" cy="973957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3" name="Квадрат"/>
            <p:cNvSpPr/>
            <p:nvPr/>
          </p:nvSpPr>
          <p:spPr>
            <a:xfrm>
              <a:off x="2984500" y="1574800"/>
              <a:ext cx="973957" cy="973957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4" name="Квадрат"/>
            <p:cNvSpPr/>
            <p:nvPr/>
          </p:nvSpPr>
          <p:spPr>
            <a:xfrm>
              <a:off x="1943100" y="3111500"/>
              <a:ext cx="973957" cy="973957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5" name="Квадрат"/>
            <p:cNvSpPr/>
            <p:nvPr/>
          </p:nvSpPr>
          <p:spPr>
            <a:xfrm>
              <a:off x="4025900" y="3111500"/>
              <a:ext cx="973957" cy="973957"/>
            </a:xfrm>
            <a:prstGeom prst="rect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6" name="Линия"/>
            <p:cNvSpPr/>
            <p:nvPr/>
          </p:nvSpPr>
          <p:spPr>
            <a:xfrm flipV="1">
              <a:off x="723019" y="716460"/>
              <a:ext cx="604340" cy="604340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7" name="Линия"/>
            <p:cNvSpPr/>
            <p:nvPr/>
          </p:nvSpPr>
          <p:spPr>
            <a:xfrm flipH="1" flipV="1">
              <a:off x="2719997" y="733641"/>
              <a:ext cx="569978" cy="569978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8" name="Линия"/>
            <p:cNvSpPr/>
            <p:nvPr/>
          </p:nvSpPr>
          <p:spPr>
            <a:xfrm flipH="1" flipV="1">
              <a:off x="4099000" y="2397341"/>
              <a:ext cx="610298" cy="610298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9" name="Линия"/>
            <p:cNvSpPr/>
            <p:nvPr/>
          </p:nvSpPr>
          <p:spPr>
            <a:xfrm flipV="1">
              <a:off x="2226839" y="2397341"/>
              <a:ext cx="610298" cy="610298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71" name="Линия"/>
          <p:cNvSpPr/>
          <p:nvPr/>
        </p:nvSpPr>
        <p:spPr>
          <a:xfrm>
            <a:off x="3790950" y="3269685"/>
            <a:ext cx="647701" cy="647701"/>
          </a:xfrm>
          <a:prstGeom prst="line">
            <a:avLst/>
          </a:prstGeom>
          <a:ln w="38100">
            <a:solidFill>
              <a:schemeClr val="accent6">
                <a:hueOff val="1087097"/>
                <a:satOff val="9152"/>
                <a:lumOff val="-2562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2" name="Линия"/>
          <p:cNvSpPr/>
          <p:nvPr/>
        </p:nvSpPr>
        <p:spPr>
          <a:xfrm>
            <a:off x="4985520" y="4844485"/>
            <a:ext cx="647701" cy="647701"/>
          </a:xfrm>
          <a:prstGeom prst="line">
            <a:avLst/>
          </a:prstGeom>
          <a:ln w="38100">
            <a:solidFill>
              <a:schemeClr val="accent6">
                <a:hueOff val="1087097"/>
                <a:satOff val="9152"/>
                <a:lumOff val="-2562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3" name="Линия"/>
          <p:cNvSpPr/>
          <p:nvPr/>
        </p:nvSpPr>
        <p:spPr>
          <a:xfrm flipH="1">
            <a:off x="2970323" y="4844485"/>
            <a:ext cx="647701" cy="647701"/>
          </a:xfrm>
          <a:prstGeom prst="line">
            <a:avLst/>
          </a:prstGeom>
          <a:ln w="38100">
            <a:solidFill>
              <a:schemeClr val="accent6">
                <a:hueOff val="1087097"/>
                <a:satOff val="9152"/>
                <a:lumOff val="-2562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4" name="Линия"/>
          <p:cNvSpPr/>
          <p:nvPr/>
        </p:nvSpPr>
        <p:spPr>
          <a:xfrm flipV="1">
            <a:off x="3409950" y="5300350"/>
            <a:ext cx="408598" cy="408598"/>
          </a:xfrm>
          <a:prstGeom prst="line">
            <a:avLst/>
          </a:prstGeom>
          <a:ln w="381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5" name="Линия"/>
          <p:cNvSpPr/>
          <p:nvPr/>
        </p:nvSpPr>
        <p:spPr>
          <a:xfrm flipH="1" flipV="1">
            <a:off x="4960850" y="5337042"/>
            <a:ext cx="335213" cy="335213"/>
          </a:xfrm>
          <a:prstGeom prst="line">
            <a:avLst/>
          </a:prstGeom>
          <a:ln w="381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6" name="Линия"/>
          <p:cNvSpPr/>
          <p:nvPr/>
        </p:nvSpPr>
        <p:spPr>
          <a:xfrm flipH="1" flipV="1">
            <a:off x="3517606" y="3646613"/>
            <a:ext cx="413045" cy="413044"/>
          </a:xfrm>
          <a:prstGeom prst="line">
            <a:avLst/>
          </a:prstGeom>
          <a:ln w="381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79" name="Группа"/>
          <p:cNvGrpSpPr/>
          <p:nvPr/>
        </p:nvGrpSpPr>
        <p:grpSpPr>
          <a:xfrm>
            <a:off x="3250102" y="2106881"/>
            <a:ext cx="714823" cy="692945"/>
            <a:chOff x="0" y="0"/>
            <a:chExt cx="714821" cy="692943"/>
          </a:xfrm>
        </p:grpSpPr>
        <p:sp>
          <p:nvSpPr>
            <p:cNvPr id="177" name="Прямоугольник"/>
            <p:cNvSpPr/>
            <p:nvPr/>
          </p:nvSpPr>
          <p:spPr>
            <a:xfrm>
              <a:off x="0" y="0"/>
              <a:ext cx="714822" cy="692944"/>
            </a:xfrm>
            <a:prstGeom prst="rect">
              <a:avLst/>
            </a:prstGeom>
            <a:blipFill rotWithShape="1">
              <a:blip r:embed="rId7">
                <a:alphaModFix amt="7914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8" name="S"/>
            <p:cNvSpPr txBox="1"/>
            <p:nvPr/>
          </p:nvSpPr>
          <p:spPr>
            <a:xfrm>
              <a:off x="213545" y="86121"/>
              <a:ext cx="287732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S</a:t>
              </a:r>
            </a:p>
          </p:txBody>
        </p:sp>
      </p:grpSp>
      <p:grpSp>
        <p:nvGrpSpPr>
          <p:cNvPr id="199" name="Группа"/>
          <p:cNvGrpSpPr/>
          <p:nvPr/>
        </p:nvGrpSpPr>
        <p:grpSpPr>
          <a:xfrm>
            <a:off x="7134113" y="2106881"/>
            <a:ext cx="5481695" cy="5125245"/>
            <a:chOff x="0" y="0"/>
            <a:chExt cx="5481694" cy="5125243"/>
          </a:xfrm>
        </p:grpSpPr>
        <p:sp>
          <p:nvSpPr>
            <p:cNvPr id="180" name="Прямоугольник"/>
            <p:cNvSpPr/>
            <p:nvPr/>
          </p:nvSpPr>
          <p:spPr>
            <a:xfrm>
              <a:off x="4766872" y="4432300"/>
              <a:ext cx="714823" cy="692944"/>
            </a:xfrm>
            <a:prstGeom prst="rect">
              <a:avLst/>
            </a:prstGeom>
            <a:blipFill rotWithShape="1">
              <a:blip r:embed="rId8">
                <a:alphaModFix amt="7914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1" name="S"/>
            <p:cNvSpPr txBox="1"/>
            <p:nvPr/>
          </p:nvSpPr>
          <p:spPr>
            <a:xfrm>
              <a:off x="4980417" y="4518421"/>
              <a:ext cx="287732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S</a:t>
              </a:r>
            </a:p>
          </p:txBody>
        </p:sp>
        <p:sp>
          <p:nvSpPr>
            <p:cNvPr id="182" name="Прямоугольник"/>
            <p:cNvSpPr/>
            <p:nvPr/>
          </p:nvSpPr>
          <p:spPr>
            <a:xfrm>
              <a:off x="2647574" y="4432300"/>
              <a:ext cx="714823" cy="692944"/>
            </a:xfrm>
            <a:prstGeom prst="rect">
              <a:avLst/>
            </a:prstGeom>
            <a:blipFill rotWithShape="1">
              <a:blip r:embed="rId9">
                <a:alphaModFix amt="7914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3" name="S"/>
            <p:cNvSpPr txBox="1"/>
            <p:nvPr/>
          </p:nvSpPr>
          <p:spPr>
            <a:xfrm>
              <a:off x="2861119" y="4518421"/>
              <a:ext cx="287733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S</a:t>
              </a:r>
            </a:p>
          </p:txBody>
        </p:sp>
        <p:sp>
          <p:nvSpPr>
            <p:cNvPr id="184" name="Прямоугольник"/>
            <p:cNvSpPr/>
            <p:nvPr/>
          </p:nvSpPr>
          <p:spPr>
            <a:xfrm>
              <a:off x="3788972" y="1625600"/>
              <a:ext cx="714823" cy="692944"/>
            </a:xfrm>
            <a:prstGeom prst="rect">
              <a:avLst/>
            </a:prstGeom>
            <a:blipFill rotWithShape="1">
              <a:blip r:embed="rId10">
                <a:alphaModFix amt="7914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5" name="S"/>
            <p:cNvSpPr txBox="1"/>
            <p:nvPr/>
          </p:nvSpPr>
          <p:spPr>
            <a:xfrm>
              <a:off x="4002517" y="1711721"/>
              <a:ext cx="287732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S</a:t>
              </a:r>
            </a:p>
          </p:txBody>
        </p:sp>
        <p:sp>
          <p:nvSpPr>
            <p:cNvPr id="186" name="Прямоугольник"/>
            <p:cNvSpPr/>
            <p:nvPr/>
          </p:nvSpPr>
          <p:spPr>
            <a:xfrm>
              <a:off x="719747" y="2928836"/>
              <a:ext cx="714823" cy="692945"/>
            </a:xfrm>
            <a:prstGeom prst="rect">
              <a:avLst/>
            </a:prstGeom>
            <a:blipFill rotWithShape="1">
              <a:blip r:embed="rId11">
                <a:alphaModFix amt="7914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7" name="S"/>
            <p:cNvSpPr txBox="1"/>
            <p:nvPr/>
          </p:nvSpPr>
          <p:spPr>
            <a:xfrm>
              <a:off x="933292" y="3014958"/>
              <a:ext cx="287732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S</a:t>
              </a:r>
            </a:p>
          </p:txBody>
        </p:sp>
        <p:sp>
          <p:nvSpPr>
            <p:cNvPr id="188" name="Прямоугольник"/>
            <p:cNvSpPr/>
            <p:nvPr/>
          </p:nvSpPr>
          <p:spPr>
            <a:xfrm>
              <a:off x="2379272" y="0"/>
              <a:ext cx="714823" cy="692944"/>
            </a:xfrm>
            <a:prstGeom prst="rect">
              <a:avLst/>
            </a:prstGeom>
            <a:blipFill rotWithShape="1">
              <a:blip r:embed="rId12">
                <a:alphaModFix amt="7914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9" name="Квадрат"/>
            <p:cNvSpPr/>
            <p:nvPr/>
          </p:nvSpPr>
          <p:spPr>
            <a:xfrm>
              <a:off x="1536700" y="572818"/>
              <a:ext cx="973957" cy="973957"/>
            </a:xfrm>
            <a:prstGeom prst="rect">
              <a:avLst/>
            </a:prstGeom>
            <a:blipFill rotWithShape="1">
              <a:blip r:embed="rId1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0" name="Квадрат"/>
            <p:cNvSpPr/>
            <p:nvPr/>
          </p:nvSpPr>
          <p:spPr>
            <a:xfrm>
              <a:off x="0" y="2147618"/>
              <a:ext cx="973957" cy="973957"/>
            </a:xfrm>
            <a:prstGeom prst="rect">
              <a:avLst/>
            </a:prstGeom>
            <a:blipFill rotWithShape="1">
              <a:blip r:embed="rId1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1" name="Квадрат"/>
            <p:cNvSpPr/>
            <p:nvPr/>
          </p:nvSpPr>
          <p:spPr>
            <a:xfrm>
              <a:off x="2984500" y="2147618"/>
              <a:ext cx="973957" cy="973957"/>
            </a:xfrm>
            <a:prstGeom prst="rect">
              <a:avLst/>
            </a:prstGeom>
            <a:blipFill rotWithShape="1">
              <a:blip r:embed="rId1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2" name="Квадрат"/>
            <p:cNvSpPr/>
            <p:nvPr/>
          </p:nvSpPr>
          <p:spPr>
            <a:xfrm>
              <a:off x="1943100" y="3684318"/>
              <a:ext cx="973957" cy="973957"/>
            </a:xfrm>
            <a:prstGeom prst="rect">
              <a:avLst/>
            </a:prstGeom>
            <a:blipFill rotWithShape="1">
              <a:blip r:embed="rId1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3" name="Квадрат"/>
            <p:cNvSpPr/>
            <p:nvPr/>
          </p:nvSpPr>
          <p:spPr>
            <a:xfrm>
              <a:off x="4025900" y="3684318"/>
              <a:ext cx="973957" cy="973957"/>
            </a:xfrm>
            <a:prstGeom prst="rect">
              <a:avLst/>
            </a:prstGeom>
            <a:blipFill rotWithShape="1">
              <a:blip r:embed="rId1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4" name="Линия"/>
            <p:cNvSpPr/>
            <p:nvPr/>
          </p:nvSpPr>
          <p:spPr>
            <a:xfrm flipV="1">
              <a:off x="723019" y="1289278"/>
              <a:ext cx="604340" cy="604341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5" name="Линия"/>
            <p:cNvSpPr/>
            <p:nvPr/>
          </p:nvSpPr>
          <p:spPr>
            <a:xfrm flipH="1" flipV="1">
              <a:off x="2719997" y="1306459"/>
              <a:ext cx="569978" cy="569979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6" name="Линия"/>
            <p:cNvSpPr/>
            <p:nvPr/>
          </p:nvSpPr>
          <p:spPr>
            <a:xfrm flipH="1" flipV="1">
              <a:off x="4099000" y="2970159"/>
              <a:ext cx="610298" cy="610298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7" name="Линия"/>
            <p:cNvSpPr/>
            <p:nvPr/>
          </p:nvSpPr>
          <p:spPr>
            <a:xfrm flipV="1">
              <a:off x="2226839" y="2970159"/>
              <a:ext cx="610298" cy="610298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8" name="S"/>
            <p:cNvSpPr txBox="1"/>
            <p:nvPr/>
          </p:nvSpPr>
          <p:spPr>
            <a:xfrm>
              <a:off x="2592817" y="86121"/>
              <a:ext cx="287732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5"/>
      <p:bldP build="whole" bldLvl="1" animBg="1" rev="0" advAuto="0" spid="173" grpId="4"/>
      <p:bldP build="whole" bldLvl="1" animBg="1" rev="0" advAuto="0" spid="174" grpId="8"/>
      <p:bldP build="whole" bldLvl="1" animBg="1" rev="0" advAuto="0" spid="176" grpId="6"/>
      <p:bldP build="whole" bldLvl="1" animBg="1" rev="0" advAuto="0" spid="179" grpId="2"/>
      <p:bldP build="whole" bldLvl="1" animBg="1" rev="0" advAuto="0" spid="175" grpId="7"/>
      <p:bldP build="whole" bldLvl="1" animBg="1" rev="0" advAuto="0" spid="170" grpId="1"/>
      <p:bldP build="whole" bldLvl="1" animBg="1" rev="0" advAuto="0" spid="199" grpId="9"/>
      <p:bldP build="whole" bldLvl="1" animBg="1" rev="0" advAuto="0" spid="171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Прямоугольник"/>
          <p:cNvSpPr/>
          <p:nvPr/>
        </p:nvSpPr>
        <p:spPr>
          <a:xfrm>
            <a:off x="8126902" y="3808681"/>
            <a:ext cx="1718271" cy="1362721"/>
          </a:xfrm>
          <a:prstGeom prst="rect">
            <a:avLst/>
          </a:prstGeom>
          <a:blipFill>
            <a:blip r:embed="rId2">
              <a:alphaModFix amt="79140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07" name="Группа"/>
          <p:cNvGrpSpPr/>
          <p:nvPr/>
        </p:nvGrpSpPr>
        <p:grpSpPr>
          <a:xfrm>
            <a:off x="1899530" y="3124200"/>
            <a:ext cx="3958457" cy="2548757"/>
            <a:chOff x="0" y="0"/>
            <a:chExt cx="3958456" cy="2548756"/>
          </a:xfrm>
        </p:grpSpPr>
        <p:sp>
          <p:nvSpPr>
            <p:cNvPr id="202" name="Квадрат"/>
            <p:cNvSpPr/>
            <p:nvPr/>
          </p:nvSpPr>
          <p:spPr>
            <a:xfrm>
              <a:off x="1536700" y="0"/>
              <a:ext cx="973957" cy="973957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3" name="Квадрат"/>
            <p:cNvSpPr/>
            <p:nvPr/>
          </p:nvSpPr>
          <p:spPr>
            <a:xfrm>
              <a:off x="0" y="1574800"/>
              <a:ext cx="973957" cy="973957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4" name="Квадрат"/>
            <p:cNvSpPr/>
            <p:nvPr/>
          </p:nvSpPr>
          <p:spPr>
            <a:xfrm>
              <a:off x="2984500" y="1574800"/>
              <a:ext cx="973957" cy="973957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5" name="Линия"/>
            <p:cNvSpPr/>
            <p:nvPr/>
          </p:nvSpPr>
          <p:spPr>
            <a:xfrm flipV="1">
              <a:off x="723019" y="716460"/>
              <a:ext cx="604340" cy="604340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6" name="Линия"/>
            <p:cNvSpPr/>
            <p:nvPr/>
          </p:nvSpPr>
          <p:spPr>
            <a:xfrm flipH="1" flipV="1">
              <a:off x="2719997" y="733641"/>
              <a:ext cx="569978" cy="569978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08" name="S"/>
          <p:cNvSpPr txBox="1"/>
          <p:nvPr/>
        </p:nvSpPr>
        <p:spPr>
          <a:xfrm>
            <a:off x="8842171" y="4229691"/>
            <a:ext cx="28773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S</a:t>
            </a:r>
          </a:p>
        </p:txBody>
      </p:sp>
      <p:sp>
        <p:nvSpPr>
          <p:cNvPr id="212" name="Соединит. линия"/>
          <p:cNvSpPr/>
          <p:nvPr/>
        </p:nvSpPr>
        <p:spPr>
          <a:xfrm>
            <a:off x="4765543" y="3125840"/>
            <a:ext cx="3252590" cy="762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41" fill="norm" stroke="1" extrusionOk="0">
                <a:moveTo>
                  <a:pt x="0" y="7569"/>
                </a:moveTo>
                <a:cubicBezTo>
                  <a:pt x="7805" y="-4959"/>
                  <a:pt x="15005" y="-1935"/>
                  <a:pt x="21600" y="16641"/>
                </a:cubicBezTo>
              </a:path>
            </a:pathLst>
          </a:custGeom>
          <a:ln w="25400">
            <a:solidFill>
              <a:schemeClr val="accent3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13" name="Соединит. линия"/>
          <p:cNvSpPr/>
          <p:nvPr/>
        </p:nvSpPr>
        <p:spPr>
          <a:xfrm>
            <a:off x="2650646" y="5485874"/>
            <a:ext cx="5713959" cy="877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55" fill="norm" stroke="1" extrusionOk="0">
                <a:moveTo>
                  <a:pt x="0" y="5755"/>
                </a:moveTo>
                <a:cubicBezTo>
                  <a:pt x="11195" y="21600"/>
                  <a:pt x="18395" y="19682"/>
                  <a:pt x="21600" y="0"/>
                </a:cubicBezTo>
              </a:path>
            </a:pathLst>
          </a:custGeom>
          <a:ln w="25400">
            <a:solidFill>
              <a:schemeClr val="accent3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14" name="Соединит. линия"/>
          <p:cNvSpPr/>
          <p:nvPr/>
        </p:nvSpPr>
        <p:spPr>
          <a:xfrm>
            <a:off x="5822917" y="5028674"/>
            <a:ext cx="2182318" cy="829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759" fill="norm" stroke="1" extrusionOk="0">
                <a:moveTo>
                  <a:pt x="0" y="17478"/>
                </a:moveTo>
                <a:cubicBezTo>
                  <a:pt x="9875" y="21600"/>
                  <a:pt x="17075" y="15774"/>
                  <a:pt x="21600" y="0"/>
                </a:cubicBezTo>
              </a:path>
            </a:pathLst>
          </a:custGeom>
          <a:ln w="25400">
            <a:solidFill>
              <a:schemeClr val="accent3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2" grpId="2"/>
      <p:bldP build="whole" bldLvl="1" animBg="1" rev="0" advAuto="0" spid="213" grpId="6"/>
      <p:bldP build="whole" bldLvl="1" animBg="1" rev="0" advAuto="0" spid="207" grpId="1"/>
      <p:bldP build="whole" bldLvl="1" animBg="1" rev="0" advAuto="0" spid="201" grpId="3"/>
      <p:bldP build="whole" bldLvl="1" animBg="1" rev="0" advAuto="0" spid="208" grpId="4"/>
      <p:bldP build="whole" bldLvl="1" animBg="1" rev="0" advAuto="0" spid="214" grpId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Прямоугольник"/>
          <p:cNvSpPr/>
          <p:nvPr/>
        </p:nvSpPr>
        <p:spPr>
          <a:xfrm>
            <a:off x="7515640" y="2826481"/>
            <a:ext cx="4058395" cy="4033194"/>
          </a:xfrm>
          <a:prstGeom prst="rect">
            <a:avLst/>
          </a:prstGeom>
          <a:solidFill>
            <a:schemeClr val="accent2">
              <a:alpha val="7059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7" name="Прямоугольник"/>
          <p:cNvSpPr/>
          <p:nvPr/>
        </p:nvSpPr>
        <p:spPr>
          <a:xfrm>
            <a:off x="1608286" y="3124200"/>
            <a:ext cx="5391845" cy="4856661"/>
          </a:xfrm>
          <a:prstGeom prst="rect">
            <a:avLst/>
          </a:prstGeom>
          <a:solidFill>
            <a:schemeClr val="accent1">
              <a:hueOff val="328198"/>
              <a:lumOff val="-10185"/>
              <a:alpha val="4288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8" name="Прямоугольник"/>
          <p:cNvSpPr/>
          <p:nvPr/>
        </p:nvSpPr>
        <p:spPr>
          <a:xfrm>
            <a:off x="8507902" y="5040581"/>
            <a:ext cx="1718271" cy="1362721"/>
          </a:xfrm>
          <a:prstGeom prst="rect">
            <a:avLst/>
          </a:prstGeom>
          <a:blipFill>
            <a:blip r:embed="rId2">
              <a:alphaModFix amt="79140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9" name="Квадрат"/>
          <p:cNvSpPr/>
          <p:nvPr/>
        </p:nvSpPr>
        <p:spPr>
          <a:xfrm>
            <a:off x="3817230" y="4356100"/>
            <a:ext cx="973957" cy="97395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0" name="Квадрат"/>
          <p:cNvSpPr/>
          <p:nvPr/>
        </p:nvSpPr>
        <p:spPr>
          <a:xfrm>
            <a:off x="2280530" y="5930900"/>
            <a:ext cx="973957" cy="973957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1" name="Квадрат"/>
          <p:cNvSpPr/>
          <p:nvPr/>
        </p:nvSpPr>
        <p:spPr>
          <a:xfrm>
            <a:off x="5265030" y="5930900"/>
            <a:ext cx="973957" cy="973957"/>
          </a:xfrm>
          <a:prstGeom prst="rect">
            <a:avLst/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2" name="Линия"/>
          <p:cNvSpPr/>
          <p:nvPr/>
        </p:nvSpPr>
        <p:spPr>
          <a:xfrm flipV="1">
            <a:off x="3003549" y="5072560"/>
            <a:ext cx="604341" cy="604340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3" name="Линия"/>
          <p:cNvSpPr/>
          <p:nvPr/>
        </p:nvSpPr>
        <p:spPr>
          <a:xfrm flipH="1" flipV="1">
            <a:off x="5000527" y="5089741"/>
            <a:ext cx="569978" cy="569978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4" name="S"/>
          <p:cNvSpPr txBox="1"/>
          <p:nvPr/>
        </p:nvSpPr>
        <p:spPr>
          <a:xfrm>
            <a:off x="9223171" y="5461591"/>
            <a:ext cx="28773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S</a:t>
            </a:r>
          </a:p>
        </p:txBody>
      </p:sp>
      <p:sp>
        <p:nvSpPr>
          <p:cNvPr id="241" name="Соединит. линия"/>
          <p:cNvSpPr/>
          <p:nvPr/>
        </p:nvSpPr>
        <p:spPr>
          <a:xfrm>
            <a:off x="6260091" y="6544254"/>
            <a:ext cx="3047951" cy="188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037" fill="norm" stroke="1" extrusionOk="0">
                <a:moveTo>
                  <a:pt x="0" y="15677"/>
                </a:moveTo>
                <a:cubicBezTo>
                  <a:pt x="13550" y="21600"/>
                  <a:pt x="20750" y="16374"/>
                  <a:pt x="21600" y="0"/>
                </a:cubicBez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231" name="Группа"/>
          <p:cNvGrpSpPr/>
          <p:nvPr/>
        </p:nvGrpSpPr>
        <p:grpSpPr>
          <a:xfrm>
            <a:off x="8507902" y="3122881"/>
            <a:ext cx="2260682" cy="1882796"/>
            <a:chOff x="0" y="0"/>
            <a:chExt cx="2260681" cy="1882795"/>
          </a:xfrm>
        </p:grpSpPr>
        <p:sp>
          <p:nvSpPr>
            <p:cNvPr id="226" name="Прямоугольник"/>
            <p:cNvSpPr/>
            <p:nvPr/>
          </p:nvSpPr>
          <p:spPr>
            <a:xfrm>
              <a:off x="0" y="0"/>
              <a:ext cx="1718271" cy="1362720"/>
            </a:xfrm>
            <a:prstGeom prst="rect">
              <a:avLst/>
            </a:prstGeom>
            <a:solidFill>
              <a:schemeClr val="accent5">
                <a:alpha val="7914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7" name="L"/>
            <p:cNvSpPr txBox="1"/>
            <p:nvPr/>
          </p:nvSpPr>
          <p:spPr>
            <a:xfrm>
              <a:off x="724108" y="713109"/>
              <a:ext cx="27005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L</a:t>
              </a:r>
            </a:p>
          </p:txBody>
        </p:sp>
        <p:sp>
          <p:nvSpPr>
            <p:cNvPr id="228" name="Reducer"/>
            <p:cNvSpPr txBox="1"/>
            <p:nvPr/>
          </p:nvSpPr>
          <p:spPr>
            <a:xfrm>
              <a:off x="219664" y="243209"/>
              <a:ext cx="1278942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Reducer</a:t>
              </a:r>
            </a:p>
          </p:txBody>
        </p:sp>
        <p:sp>
          <p:nvSpPr>
            <p:cNvPr id="229" name="Линия"/>
            <p:cNvSpPr/>
            <p:nvPr/>
          </p:nvSpPr>
          <p:spPr>
            <a:xfrm flipH="1">
              <a:off x="859135" y="1268714"/>
              <a:ext cx="1" cy="614082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0" name="update"/>
            <p:cNvSpPr txBox="1"/>
            <p:nvPr/>
          </p:nvSpPr>
          <p:spPr>
            <a:xfrm>
              <a:off x="1145113" y="1362095"/>
              <a:ext cx="1115569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update</a:t>
              </a:r>
            </a:p>
          </p:txBody>
        </p:sp>
      </p:grpSp>
      <p:grpSp>
        <p:nvGrpSpPr>
          <p:cNvPr id="236" name="Группа"/>
          <p:cNvGrpSpPr/>
          <p:nvPr/>
        </p:nvGrpSpPr>
        <p:grpSpPr>
          <a:xfrm>
            <a:off x="4120381" y="457199"/>
            <a:ext cx="5230568" cy="2540721"/>
            <a:chOff x="0" y="0"/>
            <a:chExt cx="5230566" cy="2540719"/>
          </a:xfrm>
        </p:grpSpPr>
        <p:sp>
          <p:nvSpPr>
            <p:cNvPr id="232" name="Прямоугольник"/>
            <p:cNvSpPr/>
            <p:nvPr/>
          </p:nvSpPr>
          <p:spPr>
            <a:xfrm>
              <a:off x="1670777" y="0"/>
              <a:ext cx="2260683" cy="1215728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3" name="Actions"/>
            <p:cNvSpPr txBox="1"/>
            <p:nvPr/>
          </p:nvSpPr>
          <p:spPr>
            <a:xfrm>
              <a:off x="2221388" y="347513"/>
              <a:ext cx="115946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Actions</a:t>
              </a:r>
            </a:p>
          </p:txBody>
        </p:sp>
        <p:sp>
          <p:nvSpPr>
            <p:cNvPr id="242" name="Соединит. линия"/>
            <p:cNvSpPr/>
            <p:nvPr/>
          </p:nvSpPr>
          <p:spPr>
            <a:xfrm>
              <a:off x="-1" y="602191"/>
              <a:ext cx="1574511" cy="1862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600" fill="norm" stroke="1" extrusionOk="0">
                  <a:moveTo>
                    <a:pt x="11" y="21600"/>
                  </a:moveTo>
                  <a:cubicBezTo>
                    <a:pt x="-316" y="9023"/>
                    <a:pt x="6775" y="1823"/>
                    <a:pt x="21284" y="0"/>
                  </a:cubicBezTo>
                </a:path>
              </a:pathLst>
            </a:cu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43" name="Соединит. линия"/>
            <p:cNvSpPr/>
            <p:nvPr/>
          </p:nvSpPr>
          <p:spPr>
            <a:xfrm>
              <a:off x="4027985" y="526380"/>
              <a:ext cx="1202582" cy="2014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240" y="8605"/>
                    <a:pt x="14040" y="1405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</p:grpSp>
      <p:grpSp>
        <p:nvGrpSpPr>
          <p:cNvPr id="239" name="Группа"/>
          <p:cNvGrpSpPr/>
          <p:nvPr/>
        </p:nvGrpSpPr>
        <p:grpSpPr>
          <a:xfrm>
            <a:off x="1734908" y="2146266"/>
            <a:ext cx="9944304" cy="901701"/>
            <a:chOff x="0" y="0"/>
            <a:chExt cx="9944303" cy="901700"/>
          </a:xfrm>
        </p:grpSpPr>
        <p:sp>
          <p:nvSpPr>
            <p:cNvPr id="237" name="Store"/>
            <p:cNvSpPr txBox="1"/>
            <p:nvPr/>
          </p:nvSpPr>
          <p:spPr>
            <a:xfrm>
              <a:off x="8785479" y="0"/>
              <a:ext cx="1158825" cy="685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sz="3400"/>
              </a:lvl1pPr>
            </a:lstStyle>
            <a:p>
              <a:pPr/>
              <a:r>
                <a:t>Store</a:t>
              </a:r>
            </a:p>
          </p:txBody>
        </p:sp>
        <p:sp>
          <p:nvSpPr>
            <p:cNvPr id="238" name="View"/>
            <p:cNvSpPr txBox="1"/>
            <p:nvPr/>
          </p:nvSpPr>
          <p:spPr>
            <a:xfrm>
              <a:off x="-1" y="215900"/>
              <a:ext cx="1076784" cy="685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sz="3400"/>
              </a:lvl1pPr>
            </a:lstStyle>
            <a:p>
              <a:pPr/>
              <a:r>
                <a:t>View</a:t>
              </a:r>
            </a:p>
          </p:txBody>
        </p:sp>
      </p:grpSp>
      <p:sp>
        <p:nvSpPr>
          <p:cNvPr id="240" name="dispatch"/>
          <p:cNvSpPr txBox="1"/>
          <p:nvPr/>
        </p:nvSpPr>
        <p:spPr>
          <a:xfrm>
            <a:off x="9329013" y="1327150"/>
            <a:ext cx="1306374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dispatch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0" grpId="5"/>
      <p:bldP build="whole" bldLvl="1" animBg="1" rev="0" advAuto="0" spid="216" grpId="3"/>
      <p:bldP build="whole" bldLvl="1" animBg="1" rev="0" advAuto="0" spid="231" grpId="1"/>
      <p:bldP build="whole" bldLvl="1" animBg="1" rev="0" advAuto="0" spid="236" grpId="2"/>
      <p:bldP build="whole" bldLvl="1" animBg="1" rev="0" advAuto="0" spid="239" grpId="4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